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Hoja1!$A$2:$A$4</c:f>
              <c:strCache>
                <c:ptCount val="3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E1-45EC-A6D1-28BE884E8B8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Hoja1!$A$2:$A$4</c:f>
              <c:strCache>
                <c:ptCount val="3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E1-45EC-A6D1-28BE884E8B8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Hoja1!$A$2:$A$4</c:f>
              <c:strCache>
                <c:ptCount val="3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E1-45EC-A6D1-28BE884E8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4555312"/>
        <c:axId val="1194557488"/>
      </c:barChart>
      <c:catAx>
        <c:axId val="119455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AR"/>
          </a:p>
        </c:txPr>
        <c:crossAx val="1194557488"/>
        <c:crosses val="autoZero"/>
        <c:auto val="1"/>
        <c:lblAlgn val="ctr"/>
        <c:lblOffset val="100"/>
        <c:noMultiLvlLbl val="0"/>
      </c:catAx>
      <c:valAx>
        <c:axId val="1194557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AR"/>
          </a:p>
        </c:txPr>
        <c:crossAx val="119455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A7FD2-5B70-45F9-B436-04728ED99C1B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0C3DF-C51C-4B78-9B65-3FA43FEF19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068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C3DF-C51C-4B78-9B65-3FA43FEF194A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835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C3DF-C51C-4B78-9B65-3FA43FEF194A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6741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C3DF-C51C-4B78-9B65-3FA43FEF194A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4525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C3DF-C51C-4B78-9B65-3FA43FEF194A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351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C3DF-C51C-4B78-9B65-3FA43FEF194A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7662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C3DF-C51C-4B78-9B65-3FA43FEF194A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0107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C3DF-C51C-4B78-9B65-3FA43FEF194A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6939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C3DF-C51C-4B78-9B65-3FA43FEF194A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3485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C3DF-C51C-4B78-9B65-3FA43FEF194A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9317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C3DF-C51C-4B78-9B65-3FA43FEF194A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308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6D50-22C8-4A40-99B6-8335FB53E07B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71E8-24AF-4DAB-9479-BB94C35E2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644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6D50-22C8-4A40-99B6-8335FB53E07B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71E8-24AF-4DAB-9479-BB94C35E2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764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6D50-22C8-4A40-99B6-8335FB53E07B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71E8-24AF-4DAB-9479-BB94C35E2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355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6D50-22C8-4A40-99B6-8335FB53E07B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71E8-24AF-4DAB-9479-BB94C35E2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584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6D50-22C8-4A40-99B6-8335FB53E07B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71E8-24AF-4DAB-9479-BB94C35E2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516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6D50-22C8-4A40-99B6-8335FB53E07B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71E8-24AF-4DAB-9479-BB94C35E2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356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6D50-22C8-4A40-99B6-8335FB53E07B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71E8-24AF-4DAB-9479-BB94C35E2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327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6D50-22C8-4A40-99B6-8335FB53E07B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71E8-24AF-4DAB-9479-BB94C35E2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006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6D50-22C8-4A40-99B6-8335FB53E07B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71E8-24AF-4DAB-9479-BB94C35E2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731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6D50-22C8-4A40-99B6-8335FB53E07B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71E8-24AF-4DAB-9479-BB94C35E2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694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6D50-22C8-4A40-99B6-8335FB53E07B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71E8-24AF-4DAB-9479-BB94C35E2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778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6D50-22C8-4A40-99B6-8335FB53E07B}" type="datetimeFigureOut">
              <a:rPr lang="es-CO" smtClean="0"/>
              <a:t>30/11/2023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71E8-24AF-4DAB-9479-BB94C35E2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4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710" y="0"/>
            <a:ext cx="6790290" cy="1800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589236" y="2440080"/>
            <a:ext cx="3239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800" dirty="0">
                <a:solidFill>
                  <a:schemeClr val="accent5"/>
                </a:solidFill>
                <a:latin typeface="+mj-lt"/>
              </a:rPr>
              <a:t>TÍTULO DEL TRABAJO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42766" y="3298580"/>
            <a:ext cx="10932160" cy="193899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ctr"/>
            <a:endParaRPr lang="es-CO" sz="2400" dirty="0">
              <a:latin typeface="+mj-lt"/>
            </a:endParaRPr>
          </a:p>
          <a:p>
            <a:pPr algn="ctr"/>
            <a:r>
              <a:rPr lang="es-CO" sz="2400" dirty="0">
                <a:latin typeface="+mj-lt"/>
              </a:rPr>
              <a:t>Jessica </a:t>
            </a:r>
            <a:r>
              <a:rPr lang="es-CO" sz="2400" dirty="0" err="1">
                <a:latin typeface="+mj-lt"/>
              </a:rPr>
              <a:t>Bracco</a:t>
            </a:r>
            <a:endParaRPr lang="es-CO" sz="2400" dirty="0">
              <a:latin typeface="+mj-lt"/>
            </a:endParaRPr>
          </a:p>
          <a:p>
            <a:pPr algn="ctr"/>
            <a:endParaRPr lang="es-CO" sz="2400" dirty="0">
              <a:latin typeface="+mj-lt"/>
            </a:endParaRPr>
          </a:p>
          <a:p>
            <a:pPr algn="ctr"/>
            <a:endParaRPr lang="es-CO" sz="2400" dirty="0">
              <a:latin typeface="+mj-lt"/>
            </a:endParaRPr>
          </a:p>
          <a:p>
            <a:pPr algn="ctr"/>
            <a:endParaRPr lang="es-CO" sz="2400" dirty="0">
              <a:latin typeface="+mj-lt"/>
            </a:endParaRPr>
          </a:p>
          <a:p>
            <a:pPr algn="ctr"/>
            <a:endParaRPr lang="es-CO" sz="2400" dirty="0">
              <a:latin typeface="+mj-lt"/>
            </a:endParaRPr>
          </a:p>
          <a:p>
            <a:pPr algn="ctr"/>
            <a:r>
              <a:rPr lang="es-CO" sz="2400" dirty="0">
                <a:latin typeface="+mj-lt"/>
              </a:rPr>
              <a:t>Ivana </a:t>
            </a:r>
            <a:r>
              <a:rPr lang="es-CO" sz="2400" dirty="0" err="1">
                <a:latin typeface="+mj-lt"/>
              </a:rPr>
              <a:t>Benzaquén</a:t>
            </a:r>
            <a:endParaRPr lang="es-CO" sz="2400" dirty="0">
              <a:latin typeface="+mj-lt"/>
            </a:endParaRPr>
          </a:p>
          <a:p>
            <a:pPr algn="ctr"/>
            <a:endParaRPr lang="es-CO" sz="2400" dirty="0">
              <a:latin typeface="+mj-lt"/>
            </a:endParaRPr>
          </a:p>
          <a:p>
            <a:pPr algn="ctr"/>
            <a:endParaRPr lang="es-CO" sz="2400" dirty="0">
              <a:latin typeface="+mj-lt"/>
            </a:endParaRPr>
          </a:p>
          <a:p>
            <a:pPr algn="ctr"/>
            <a:endParaRPr lang="es-CO" sz="2400" dirty="0">
              <a:latin typeface="+mj-lt"/>
            </a:endParaRPr>
          </a:p>
          <a:p>
            <a:pPr algn="ctr"/>
            <a:endParaRPr lang="es-CO" sz="2400" dirty="0">
              <a:latin typeface="+mj-lt"/>
            </a:endParaRPr>
          </a:p>
          <a:p>
            <a:pPr algn="ctr"/>
            <a:r>
              <a:rPr lang="es-CO" sz="2400" dirty="0">
                <a:latin typeface="+mj-lt"/>
              </a:rPr>
              <a:t>Luis </a:t>
            </a:r>
            <a:r>
              <a:rPr lang="es-CO" sz="2400" dirty="0" err="1">
                <a:latin typeface="+mj-lt"/>
              </a:rPr>
              <a:t>Laguinge</a:t>
            </a:r>
            <a:endParaRPr lang="es-CO" sz="2400" dirty="0">
              <a:latin typeface="+mj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805530" y="5232584"/>
            <a:ext cx="806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400" dirty="0">
                <a:latin typeface="+mj-lt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721479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90644" y="582444"/>
            <a:ext cx="1181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O" sz="3200" b="1" dirty="0">
                <a:latin typeface="+mj-lt"/>
              </a:rPr>
              <a:t>Anexo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90644" y="1413920"/>
            <a:ext cx="111339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>
                <a:latin typeface="+mj-lt"/>
              </a:rPr>
              <a:t>Letra Calibri Light 20 </a:t>
            </a:r>
            <a:endParaRPr lang="es-CO" sz="2000" dirty="0">
              <a:latin typeface="+mj-lt"/>
            </a:endParaRPr>
          </a:p>
          <a:p>
            <a:pPr algn="just"/>
            <a:endParaRPr lang="es-CO" sz="2000" dirty="0">
              <a:latin typeface="+mj-lt"/>
            </a:endParaRPr>
          </a:p>
          <a:p>
            <a:pPr algn="just"/>
            <a:endParaRPr lang="es-CO" sz="2000" dirty="0">
              <a:latin typeface="+mj-lt"/>
            </a:endParaRPr>
          </a:p>
          <a:p>
            <a:pPr algn="just"/>
            <a:r>
              <a:rPr lang="es-CO" sz="2000" dirty="0">
                <a:latin typeface="+mj-lt"/>
              </a:rPr>
              <a:t>[Opcional]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0750"/>
            <a:ext cx="23050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90644" y="1525680"/>
            <a:ext cx="95591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>
                <a:latin typeface="+mj-lt"/>
              </a:rPr>
              <a:t>Letra Calibri Light 20 </a:t>
            </a:r>
          </a:p>
          <a:p>
            <a:pPr algn="just"/>
            <a:endParaRPr lang="es-CO" sz="2000" b="1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Motivación/Introducción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Revisión de la Literatura / Antecedentes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Datos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Estadísticas Descriptivas / Análisis de los datos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Metodología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Resultados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Comentarios Finales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Anexo (de ser necesario)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36376" y="611280"/>
            <a:ext cx="4331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b="1" dirty="0">
                <a:latin typeface="+mj-lt"/>
              </a:rPr>
              <a:t>Orden de la Presentación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0750"/>
            <a:ext cx="23050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21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257989" y="611280"/>
            <a:ext cx="4287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b="1" dirty="0">
                <a:latin typeface="+mj-lt"/>
              </a:rPr>
              <a:t>Motivación/ Introducción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0750"/>
            <a:ext cx="2305050" cy="8572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90644" y="1525680"/>
            <a:ext cx="95591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>
                <a:latin typeface="+mj-lt"/>
              </a:rPr>
              <a:t>Letra Calibri Light 20 </a:t>
            </a:r>
          </a:p>
          <a:p>
            <a:pPr algn="just"/>
            <a:endParaRPr lang="es-CO" sz="2000" b="1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771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317488" y="560480"/>
            <a:ext cx="6607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b="1" dirty="0">
                <a:latin typeface="+mj-lt"/>
              </a:rPr>
              <a:t>Revisión de la Literatura / Antecedentes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0750"/>
            <a:ext cx="2305050" cy="85725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90644" y="1525680"/>
            <a:ext cx="95591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>
                <a:latin typeface="+mj-lt"/>
              </a:rPr>
              <a:t>Letra Calibri Light 20 </a:t>
            </a:r>
          </a:p>
          <a:p>
            <a:pPr algn="just"/>
            <a:endParaRPr lang="es-CO" sz="2000" b="1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93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06062" y="438560"/>
            <a:ext cx="1109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b="1" dirty="0">
                <a:latin typeface="+mj-lt"/>
              </a:rPr>
              <a:t>Datos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0750"/>
            <a:ext cx="2305050" cy="85725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90644" y="1525680"/>
            <a:ext cx="95591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>
                <a:latin typeface="+mj-lt"/>
              </a:rPr>
              <a:t>Letra Calibri Light 20 </a:t>
            </a:r>
          </a:p>
          <a:p>
            <a:pPr algn="just"/>
            <a:endParaRPr lang="es-CO" sz="2000" b="1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090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08126" y="489360"/>
            <a:ext cx="7892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O" sz="3200" b="1" dirty="0">
                <a:latin typeface="+mj-lt"/>
              </a:rPr>
              <a:t>Estadísticas Descriptivas / Análisis de los datos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90644" y="1413920"/>
            <a:ext cx="55561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>
                <a:latin typeface="+mj-lt"/>
              </a:rPr>
              <a:t>Letra Calibri Light 20 </a:t>
            </a:r>
          </a:p>
          <a:p>
            <a:pPr algn="just"/>
            <a:r>
              <a:rPr lang="es-CO" sz="2000" dirty="0">
                <a:latin typeface="+mj-lt"/>
              </a:rPr>
              <a:t>Ideas principales del análisis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algn="just"/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146800" y="1413920"/>
            <a:ext cx="55561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latin typeface="+mj-lt"/>
              </a:rPr>
              <a:t>Gráfico / Tabla</a:t>
            </a:r>
          </a:p>
          <a:p>
            <a:pPr algn="just"/>
            <a:r>
              <a:rPr lang="es-CO" sz="28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800" dirty="0">
              <a:latin typeface="+mj-lt"/>
            </a:endParaRPr>
          </a:p>
          <a:p>
            <a:pPr algn="just"/>
            <a:r>
              <a:rPr lang="es-CO" sz="28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800" dirty="0">
              <a:latin typeface="+mj-lt"/>
            </a:endParaRPr>
          </a:p>
          <a:p>
            <a:pPr algn="just"/>
            <a:r>
              <a:rPr lang="es-CO" sz="28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800" dirty="0">
              <a:latin typeface="+mj-lt"/>
            </a:endParaRPr>
          </a:p>
          <a:p>
            <a:pPr algn="just"/>
            <a:r>
              <a:rPr lang="es-CO" sz="2800" dirty="0">
                <a:latin typeface="+mj-lt"/>
              </a:rPr>
              <a:t> </a:t>
            </a:r>
          </a:p>
          <a:p>
            <a:pPr algn="just"/>
            <a:endParaRPr lang="es-CO" sz="28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8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800" dirty="0">
              <a:latin typeface="+mj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0750"/>
            <a:ext cx="2305050" cy="857250"/>
          </a:xfrm>
          <a:prstGeom prst="rect">
            <a:avLst/>
          </a:prstGeom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18979623"/>
              </p:ext>
            </p:extLst>
          </p:nvPr>
        </p:nvGraphicFramePr>
        <p:xfrm>
          <a:off x="6369320" y="2152227"/>
          <a:ext cx="5194935" cy="3557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7324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81222" y="540160"/>
            <a:ext cx="2248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O" sz="3200" b="1" dirty="0">
                <a:latin typeface="+mj-lt"/>
              </a:rPr>
              <a:t>Metodología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81222" y="1393600"/>
            <a:ext cx="111339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>
                <a:latin typeface="+mj-lt"/>
              </a:rPr>
              <a:t>Ecuación a estimar</a:t>
            </a:r>
          </a:p>
          <a:p>
            <a:pPr algn="just"/>
            <a:endParaRPr lang="es-CO" sz="2000" dirty="0">
              <a:latin typeface="+mj-lt"/>
            </a:endParaRPr>
          </a:p>
          <a:p>
            <a:pPr algn="just"/>
            <a:r>
              <a:rPr lang="es-CO" sz="2000" b="1" dirty="0">
                <a:latin typeface="+mj-lt"/>
              </a:rPr>
              <a:t>Letra Calibri Light 20 </a:t>
            </a:r>
          </a:p>
          <a:p>
            <a:pPr algn="just"/>
            <a:endParaRPr lang="es-CO" sz="2000" dirty="0">
              <a:latin typeface="+mj-lt"/>
            </a:endParaRPr>
          </a:p>
          <a:p>
            <a:pPr algn="just"/>
            <a:r>
              <a:rPr lang="es-CO" sz="2000" dirty="0">
                <a:latin typeface="+mj-lt"/>
              </a:rPr>
              <a:t>Variables del modelo: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algn="just"/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0750"/>
            <a:ext cx="23050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21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90644" y="590960"/>
            <a:ext cx="1937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O" sz="3200" b="1" dirty="0">
                <a:latin typeface="+mj-lt"/>
              </a:rPr>
              <a:t>Resultados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90644" y="1413920"/>
            <a:ext cx="111339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>
                <a:latin typeface="+mj-lt"/>
              </a:rPr>
              <a:t>Letra Calibri Light 20 </a:t>
            </a:r>
          </a:p>
          <a:p>
            <a:pPr algn="just"/>
            <a:endParaRPr lang="es-CO" sz="2000" dirty="0">
              <a:latin typeface="+mj-lt"/>
            </a:endParaRPr>
          </a:p>
          <a:p>
            <a:pPr algn="just"/>
            <a:r>
              <a:rPr lang="es-CO" sz="2000" dirty="0">
                <a:latin typeface="+mj-lt"/>
              </a:rPr>
              <a:t>Resultados del análisis</a:t>
            </a:r>
          </a:p>
          <a:p>
            <a:pPr algn="just"/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algn="just"/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0750"/>
            <a:ext cx="23050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0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90644" y="550320"/>
            <a:ext cx="3455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O" sz="3200" b="1" dirty="0">
                <a:latin typeface="+mj-lt"/>
              </a:rPr>
              <a:t>Comentarios Finales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90644" y="1413920"/>
            <a:ext cx="111339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>
                <a:latin typeface="+mj-lt"/>
              </a:rPr>
              <a:t>Letra Calibri Light 20 </a:t>
            </a:r>
            <a:endParaRPr lang="es-CO" sz="2000" dirty="0">
              <a:latin typeface="+mj-lt"/>
            </a:endParaRPr>
          </a:p>
          <a:p>
            <a:pPr algn="just"/>
            <a:endParaRPr lang="es-CO" sz="2000" dirty="0">
              <a:latin typeface="+mj-lt"/>
            </a:endParaRPr>
          </a:p>
          <a:p>
            <a:pPr algn="just"/>
            <a:r>
              <a:rPr lang="es-CO" sz="2000" dirty="0">
                <a:latin typeface="+mj-lt"/>
              </a:rPr>
              <a:t>Comentarios de los resultados / Implicancias de políticas públicas / Limitaciones / Posibles extensiones</a:t>
            </a:r>
          </a:p>
          <a:p>
            <a:pPr algn="just"/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CO" sz="2000" dirty="0">
                <a:latin typeface="+mj-lt"/>
              </a:rPr>
              <a:t> </a:t>
            </a:r>
          </a:p>
          <a:p>
            <a:pPr algn="just"/>
            <a:endParaRPr lang="es-CO" sz="2000" dirty="0">
              <a:latin typeface="+mj-lt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CO" sz="2000" dirty="0"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0750"/>
            <a:ext cx="23050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2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166</Words>
  <Application>Microsoft Office PowerPoint</Application>
  <PresentationFormat>Panorámica</PresentationFormat>
  <Paragraphs>107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Leonardo Peñaloza</dc:creator>
  <cp:lastModifiedBy>Luis LAGUINGE</cp:lastModifiedBy>
  <cp:revision>6</cp:revision>
  <dcterms:created xsi:type="dcterms:W3CDTF">2020-06-18T20:45:49Z</dcterms:created>
  <dcterms:modified xsi:type="dcterms:W3CDTF">2023-11-30T13:46:12Z</dcterms:modified>
</cp:coreProperties>
</file>